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2" r:id="rId4"/>
    <p:sldId id="267" r:id="rId5"/>
    <p:sldId id="257" r:id="rId6"/>
    <p:sldId id="261" r:id="rId7"/>
    <p:sldId id="260" r:id="rId8"/>
    <p:sldId id="269" r:id="rId9"/>
    <p:sldId id="266" r:id="rId10"/>
    <p:sldId id="263" r:id="rId11"/>
    <p:sldId id="264" r:id="rId12"/>
    <p:sldId id="268" r:id="rId13"/>
    <p:sldId id="265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892" autoAdjust="0"/>
    <p:restoredTop sz="94660"/>
  </p:normalViewPr>
  <p:slideViewPr>
    <p:cSldViewPr>
      <p:cViewPr varScale="1">
        <p:scale>
          <a:sx n="68" d="100"/>
          <a:sy n="68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75E8EB-533E-4B75-94AC-D4549F4F05B2}" type="datetimeFigureOut">
              <a:rPr lang="en-US" smtClean="0"/>
              <a:pPr/>
              <a:t>1/14/2014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B5987B-47C6-4B00-A271-E7B9CAE615B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://edct2030spring2014.wikispaces.com/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://edct2030spring2014.wikispaces.com/Twitter+Integration" TargetMode="Externa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Misconceptions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1. I hate technology. I don't understand why you have to make things complicated. I believe kids learn best with chalk and board. Why would I have to care about technologies?</a:t>
            </a:r>
          </a:p>
          <a:p>
            <a:endParaRPr lang="en-US" dirty="0" smtClean="0"/>
          </a:p>
          <a:p>
            <a:r>
              <a:rPr lang="en-US" dirty="0" smtClean="0"/>
              <a:t>2. Why would I learn all these technologies if they will become outdated a few years later?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Wikispaces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Sign up an account at wikispaces.com</a:t>
            </a:r>
          </a:p>
          <a:p>
            <a:r>
              <a:rPr lang="en-US" dirty="0" smtClean="0"/>
              <a:t>Go to </a:t>
            </a:r>
            <a:r>
              <a:rPr lang="en-US" dirty="0" smtClean="0">
                <a:hlinkClick r:id="rId2"/>
              </a:rPr>
              <a:t>http://edct2030spring2014.wikispaces.com/</a:t>
            </a:r>
            <a:endParaRPr lang="en-US" dirty="0" smtClean="0"/>
          </a:p>
          <a:p>
            <a:r>
              <a:rPr lang="en-US" dirty="0" smtClean="0"/>
              <a:t>Click on “Request Membership”</a:t>
            </a:r>
          </a:p>
          <a:p>
            <a:r>
              <a:rPr lang="en-US" dirty="0" smtClean="0"/>
              <a:t>Wait for your email invitation and click on the link in your email to accept invitation/membership</a:t>
            </a:r>
          </a:p>
          <a:p>
            <a:r>
              <a:rPr lang="en-US" dirty="0" smtClean="0"/>
              <a:t>Click on “Discussions”</a:t>
            </a:r>
          </a:p>
          <a:p>
            <a:r>
              <a:rPr lang="en-US" dirty="0" smtClean="0"/>
              <a:t>Try to edit and upload things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Google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Sign up a Google account at google.com</a:t>
            </a:r>
          </a:p>
          <a:p>
            <a:r>
              <a:rPr lang="en-US" dirty="0" smtClean="0"/>
              <a:t>Go to Week 1’s page in </a:t>
            </a:r>
            <a:r>
              <a:rPr lang="en-US" dirty="0" err="1" smtClean="0"/>
              <a:t>wikispace</a:t>
            </a:r>
            <a:r>
              <a:rPr lang="en-US" dirty="0" smtClean="0"/>
              <a:t> and find out </a:t>
            </a:r>
            <a:r>
              <a:rPr lang="en-US" b="1" dirty="0" smtClean="0"/>
              <a:t>Google account setup section</a:t>
            </a:r>
          </a:p>
          <a:p>
            <a:r>
              <a:rPr lang="en-US" dirty="0" smtClean="0"/>
              <a:t>Click on “here” that takes you to a Google spreadsheet</a:t>
            </a:r>
          </a:p>
          <a:p>
            <a:r>
              <a:rPr lang="en-US" dirty="0" smtClean="0"/>
              <a:t>Type out your Gmail account on that spreadsheet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Twitter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Sign up a twitter account at twitter.com</a:t>
            </a:r>
          </a:p>
          <a:p>
            <a:r>
              <a:rPr lang="en-US" dirty="0" smtClean="0"/>
              <a:t>If you already have one, you may decide whether to keep using it or make a new one.</a:t>
            </a:r>
          </a:p>
          <a:p>
            <a:r>
              <a:rPr lang="en-US" dirty="0" smtClean="0"/>
              <a:t>Follow class twitter @edct2030</a:t>
            </a:r>
          </a:p>
          <a:p>
            <a:r>
              <a:rPr lang="en-US" dirty="0" smtClean="0"/>
              <a:t>Search class </a:t>
            </a:r>
            <a:r>
              <a:rPr lang="en-US" dirty="0" err="1" smtClean="0"/>
              <a:t>hashtag</a:t>
            </a:r>
            <a:r>
              <a:rPr lang="en-US" dirty="0" smtClean="0"/>
              <a:t> #edct2030 and tell me what you find out </a:t>
            </a:r>
          </a:p>
          <a:p>
            <a:r>
              <a:rPr lang="en-US" dirty="0" smtClean="0"/>
              <a:t>Click on </a:t>
            </a:r>
            <a:r>
              <a:rPr lang="en-US" dirty="0" smtClean="0">
                <a:hlinkClick r:id="rId2"/>
              </a:rPr>
              <a:t>Twitter Integration</a:t>
            </a:r>
            <a:r>
              <a:rPr lang="en-US" dirty="0" smtClean="0"/>
              <a:t> </a:t>
            </a:r>
            <a:r>
              <a:rPr lang="en-US" dirty="0" smtClean="0"/>
              <a:t>on </a:t>
            </a:r>
            <a:r>
              <a:rPr lang="en-US" dirty="0" err="1" smtClean="0"/>
              <a:t>wikispace</a:t>
            </a:r>
            <a:r>
              <a:rPr lang="en-US" dirty="0" smtClean="0"/>
              <a:t> and </a:t>
            </a:r>
            <a:r>
              <a:rPr lang="en-US" dirty="0" smtClean="0"/>
              <a:t>learn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Wordpress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 your Gmail account to sign up a </a:t>
            </a:r>
            <a:r>
              <a:rPr lang="en-US" dirty="0" err="1" smtClean="0"/>
              <a:t>Wordpress</a:t>
            </a:r>
            <a:r>
              <a:rPr lang="en-US" dirty="0" smtClean="0"/>
              <a:t> account at </a:t>
            </a:r>
            <a:r>
              <a:rPr lang="en-US" u="sng" dirty="0" smtClean="0"/>
              <a:t>wordpress.com</a:t>
            </a:r>
          </a:p>
          <a:p>
            <a:r>
              <a:rPr lang="en-US" dirty="0" smtClean="0"/>
              <a:t>Wait for me to send you an email invitation.</a:t>
            </a:r>
          </a:p>
          <a:p>
            <a:r>
              <a:rPr lang="en-US" dirty="0" smtClean="0"/>
              <a:t>Click on the link in your email to accept invitation</a:t>
            </a:r>
          </a:p>
          <a:p>
            <a:r>
              <a:rPr lang="en-US" dirty="0" smtClean="0"/>
              <a:t>Read blogging guidelines</a:t>
            </a:r>
          </a:p>
          <a:p>
            <a:r>
              <a:rPr lang="en-US" dirty="0" smtClean="0"/>
              <a:t>Make to make a new </a:t>
            </a:r>
            <a:r>
              <a:rPr lang="en-US" dirty="0" smtClean="0"/>
              <a:t>post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33400"/>
            <a:ext cx="8229600" cy="5592763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3. </a:t>
            </a:r>
            <a:r>
              <a:rPr lang="en-US" dirty="0" smtClean="0"/>
              <a:t>I am an early childhood major. Kids are not </a:t>
            </a:r>
            <a:r>
              <a:rPr lang="en-US" dirty="0" err="1" smtClean="0"/>
              <a:t>gonna</a:t>
            </a:r>
            <a:r>
              <a:rPr lang="en-US" dirty="0" smtClean="0"/>
              <a:t> use these tools that you teach. Why do I have to learn then?</a:t>
            </a:r>
          </a:p>
          <a:p>
            <a:endParaRPr lang="en-US" dirty="0" smtClean="0"/>
          </a:p>
          <a:p>
            <a:r>
              <a:rPr lang="en-US" dirty="0" smtClean="0"/>
              <a:t>4</a:t>
            </a:r>
            <a:r>
              <a:rPr lang="en-US" dirty="0" smtClean="0"/>
              <a:t>. </a:t>
            </a:r>
            <a:r>
              <a:rPr lang="en-US" dirty="0" smtClean="0"/>
              <a:t>I'd like to keep my use of social technologies strictly for social purposes. Why would I have to repurpose into something else?</a:t>
            </a:r>
          </a:p>
          <a:p>
            <a:endParaRPr lang="en-US" dirty="0" smtClean="0"/>
          </a:p>
          <a:p>
            <a:r>
              <a:rPr lang="en-US" dirty="0" smtClean="0"/>
              <a:t>5</a:t>
            </a:r>
            <a:r>
              <a:rPr lang="en-US" dirty="0" smtClean="0"/>
              <a:t>. </a:t>
            </a:r>
            <a:r>
              <a:rPr lang="en-US" dirty="0" smtClean="0"/>
              <a:t>In my school district, all these social tools are banned from classroom, why do I have to learn them?</a:t>
            </a:r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447800"/>
            <a:ext cx="9144000" cy="4525963"/>
          </a:xfrm>
        </p:spPr>
        <p:txBody>
          <a:bodyPr/>
          <a:lstStyle/>
          <a:p>
            <a:pPr algn="ctr">
              <a:buNone/>
            </a:pPr>
            <a:endParaRPr lang="en-US" dirty="0" smtClean="0"/>
          </a:p>
          <a:p>
            <a:pPr algn="ctr">
              <a:buNone/>
            </a:pPr>
            <a:endParaRPr lang="en-US" dirty="0" smtClean="0"/>
          </a:p>
          <a:p>
            <a:pPr algn="ctr">
              <a:buNone/>
            </a:pPr>
            <a:r>
              <a:rPr lang="en-US" sz="3600" dirty="0" smtClean="0"/>
              <a:t>This class is about change and transformation.</a:t>
            </a:r>
          </a:p>
          <a:p>
            <a:pPr algn="ctr">
              <a:buNone/>
            </a:pPr>
            <a:r>
              <a:rPr lang="en-US" sz="3600" dirty="0" smtClean="0"/>
              <a:t>Rethink everything.</a:t>
            </a:r>
          </a:p>
          <a:p>
            <a:pPr algn="ctr">
              <a:buNone/>
            </a:pPr>
            <a:r>
              <a:rPr lang="en-US" sz="3600" dirty="0" smtClean="0"/>
              <a:t>Get out of your comfort zone.</a:t>
            </a:r>
            <a:endParaRPr lang="en-US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Expectations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82000" cy="4525963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Lots of “my program broke down” times</a:t>
            </a:r>
          </a:p>
          <a:p>
            <a:r>
              <a:rPr lang="en-US" dirty="0" smtClean="0"/>
              <a:t>Lots of “forget to save” times</a:t>
            </a:r>
          </a:p>
          <a:p>
            <a:r>
              <a:rPr lang="en-US" dirty="0" smtClean="0"/>
              <a:t>Lots of “it just disappeared” times</a:t>
            </a:r>
          </a:p>
          <a:p>
            <a:r>
              <a:rPr lang="en-US" dirty="0" smtClean="0"/>
              <a:t>Lots of “it just didn’t work” times</a:t>
            </a:r>
          </a:p>
          <a:p>
            <a:r>
              <a:rPr lang="en-US" dirty="0" smtClean="0"/>
              <a:t>Lots of “I don’t know what you’re saying” times</a:t>
            </a:r>
          </a:p>
          <a:p>
            <a:r>
              <a:rPr lang="en-US" dirty="0" smtClean="0"/>
              <a:t>Lots of “</a:t>
            </a:r>
            <a:r>
              <a:rPr lang="en-US" dirty="0" err="1" smtClean="0"/>
              <a:t>ooops</a:t>
            </a:r>
            <a:r>
              <a:rPr lang="en-US" dirty="0" smtClean="0"/>
              <a:t>”</a:t>
            </a:r>
          </a:p>
          <a:p>
            <a:r>
              <a:rPr lang="en-US" dirty="0" smtClean="0"/>
              <a:t>Lots of “ask for extension” times</a:t>
            </a:r>
          </a:p>
          <a:p>
            <a:r>
              <a:rPr lang="en-US" dirty="0" smtClean="0"/>
              <a:t>Lots of resubmissions</a:t>
            </a:r>
          </a:p>
          <a:p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Complains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hate the online format of this class. I feel like I learned nothing. Can we change this format? </a:t>
            </a:r>
          </a:p>
          <a:p>
            <a:r>
              <a:rPr lang="en-US" dirty="0" smtClean="0"/>
              <a:t>I learn all of these tools by watching YouTube videos and tutorials. Why would I need you as </a:t>
            </a:r>
            <a:r>
              <a:rPr lang="en-US" dirty="0" err="1" smtClean="0"/>
              <a:t>as</a:t>
            </a:r>
            <a:r>
              <a:rPr lang="en-US" dirty="0" smtClean="0"/>
              <a:t> instructor?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en-US" dirty="0" smtClean="0"/>
          </a:p>
          <a:p>
            <a:pPr algn="ctr">
              <a:buNone/>
            </a:pPr>
            <a:endParaRPr lang="en-US" dirty="0" smtClean="0"/>
          </a:p>
          <a:p>
            <a:pPr algn="ctr">
              <a:buNone/>
            </a:pPr>
            <a:r>
              <a:rPr lang="en-US" sz="3600" dirty="0" smtClean="0"/>
              <a:t>An online class is all about self-regulation.</a:t>
            </a:r>
            <a:endParaRPr lang="en-US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Rethink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Does any of the misconceptions apply to you?</a:t>
            </a:r>
          </a:p>
          <a:p>
            <a:r>
              <a:rPr lang="en-US" dirty="0" smtClean="0"/>
              <a:t>What concerns do you have at this moment?</a:t>
            </a:r>
          </a:p>
          <a:p>
            <a:r>
              <a:rPr lang="en-US" dirty="0" smtClean="0"/>
              <a:t>How do you plan to deal with your concerns of technology integration in classroom?</a:t>
            </a:r>
          </a:p>
          <a:p>
            <a:endParaRPr lang="en-US" dirty="0"/>
          </a:p>
          <a:p>
            <a:pPr>
              <a:buNone/>
            </a:pPr>
            <a:r>
              <a:rPr lang="en-US" dirty="0" smtClean="0"/>
              <a:t>#edct2030concern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8 Keys to Success in Tech Integration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1. FEAR of change</a:t>
            </a:r>
          </a:p>
          <a:p>
            <a:r>
              <a:rPr lang="en-US" dirty="0" smtClean="0"/>
              <a:t>2. TRAINING in basics</a:t>
            </a:r>
          </a:p>
          <a:p>
            <a:r>
              <a:rPr lang="en-US" dirty="0" smtClean="0"/>
              <a:t>3. PERSONAL use</a:t>
            </a:r>
          </a:p>
          <a:p>
            <a:r>
              <a:rPr lang="en-US" dirty="0" smtClean="0"/>
              <a:t>4. TEACHING models</a:t>
            </a:r>
          </a:p>
          <a:p>
            <a:r>
              <a:rPr lang="en-US" dirty="0" smtClean="0"/>
              <a:t>5. LEARNING based</a:t>
            </a:r>
          </a:p>
          <a:p>
            <a:r>
              <a:rPr lang="en-US" dirty="0" smtClean="0"/>
              <a:t>6. CLIMATE</a:t>
            </a:r>
          </a:p>
          <a:p>
            <a:r>
              <a:rPr lang="en-US" dirty="0" smtClean="0"/>
              <a:t>7. MOTIVATION</a:t>
            </a:r>
          </a:p>
          <a:p>
            <a:r>
              <a:rPr lang="en-US" dirty="0" smtClean="0"/>
              <a:t>8. SUPPORT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Syllabus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25963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1- minute </a:t>
            </a:r>
            <a:r>
              <a:rPr lang="en-US" dirty="0" smtClean="0"/>
              <a:t>self-introduction to your peers</a:t>
            </a:r>
            <a:endParaRPr lang="en-US" dirty="0" smtClean="0"/>
          </a:p>
          <a:p>
            <a:r>
              <a:rPr lang="en-US" dirty="0" smtClean="0"/>
              <a:t>Move around. Find 2-3 persons who look like you might be able to work well with.</a:t>
            </a:r>
          </a:p>
          <a:p>
            <a:r>
              <a:rPr lang="en-US" dirty="0" smtClean="0"/>
              <a:t>Go through the syllabus with him/her</a:t>
            </a:r>
            <a:r>
              <a:rPr lang="en-US" dirty="0" smtClean="0"/>
              <a:t>.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Answer:</a:t>
            </a:r>
          </a:p>
          <a:p>
            <a:r>
              <a:rPr lang="en-US" dirty="0" smtClean="0"/>
              <a:t>What do the syllabus and schedule tell you?</a:t>
            </a:r>
          </a:p>
          <a:p>
            <a:r>
              <a:rPr lang="en-US" dirty="0" smtClean="0"/>
              <a:t>What questions do you have?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622</TotalTime>
  <Words>573</Words>
  <Application>Microsoft Office PowerPoint</Application>
  <PresentationFormat>On-screen Show (4:3)</PresentationFormat>
  <Paragraphs>76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Misconceptions</vt:lpstr>
      <vt:lpstr>Slide 2</vt:lpstr>
      <vt:lpstr>Slide 3</vt:lpstr>
      <vt:lpstr>Expectations</vt:lpstr>
      <vt:lpstr>Complains</vt:lpstr>
      <vt:lpstr>Slide 6</vt:lpstr>
      <vt:lpstr>Rethink</vt:lpstr>
      <vt:lpstr>8 Keys to Success in Tech Integration</vt:lpstr>
      <vt:lpstr>Syllabus</vt:lpstr>
      <vt:lpstr>Wikispaces </vt:lpstr>
      <vt:lpstr>Google</vt:lpstr>
      <vt:lpstr>Twitter</vt:lpstr>
      <vt:lpstr>Wordpress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Lenovo</dc:creator>
  <cp:lastModifiedBy>Lenovo</cp:lastModifiedBy>
  <cp:revision>58</cp:revision>
  <dcterms:created xsi:type="dcterms:W3CDTF">2013-08-27T20:49:37Z</dcterms:created>
  <dcterms:modified xsi:type="dcterms:W3CDTF">2014-01-15T03:21:11Z</dcterms:modified>
</cp:coreProperties>
</file>

<file path=docProps/thumbnail.jpeg>
</file>